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>
      <p:cViewPr varScale="1">
        <p:scale>
          <a:sx n="70" d="100"/>
          <a:sy n="70" d="100"/>
        </p:scale>
        <p:origin x="618" y="-18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t>5/20/2016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t>5/20/2016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5/20/2016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5/20/2016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4212" y="2057400"/>
            <a:ext cx="10896600" cy="590931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Cinquante-six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Soixante-treize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Quatre-vingts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Quinze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36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36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36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Quarante-deux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Soixante-trois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dirty="0" smtClean="0"/>
              <a:t>Quatre-vingt-dix-huit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3600" smtClean="0"/>
              <a:t>Quatre-vingt-douze</a:t>
            </a:r>
            <a:endParaRPr lang="fr-FR" sz="3600" dirty="0" smtClean="0"/>
          </a:p>
          <a:p>
            <a:pPr marL="342900" indent="-342900">
              <a:buAutoNum type="arabicPeriod"/>
            </a:pPr>
            <a:endParaRPr lang="fr-FR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79412" y="838200"/>
            <a:ext cx="10896600" cy="92333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600" dirty="0" smtClean="0"/>
              <a:t>Avec un partenaire, mettez en anglais: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6008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Woodgrain nature presentation (widescreen)</Template>
  <TotalTime>0</TotalTime>
  <Words>16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</vt:lpstr>
      <vt:lpstr>Woodgrain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2016-05-20T11:42:55Z</dcterms:created>
  <dcterms:modified xsi:type="dcterms:W3CDTF">2016-05-20T11:48:04Z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